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handoutMasterIdLst>
    <p:handoutMasterId r:id="rId34"/>
  </p:handoutMasterIdLst>
  <p:sldIdLst>
    <p:sldId id="274" r:id="rId2"/>
    <p:sldId id="270" r:id="rId3"/>
    <p:sldId id="269" r:id="rId4"/>
    <p:sldId id="268" r:id="rId5"/>
    <p:sldId id="267" r:id="rId6"/>
    <p:sldId id="266" r:id="rId7"/>
    <p:sldId id="271" r:id="rId8"/>
    <p:sldId id="272" r:id="rId9"/>
    <p:sldId id="273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97" r:id="rId18"/>
    <p:sldId id="299" r:id="rId19"/>
    <p:sldId id="300" r:id="rId20"/>
    <p:sldId id="301" r:id="rId21"/>
    <p:sldId id="302" r:id="rId22"/>
    <p:sldId id="303" r:id="rId23"/>
    <p:sldId id="304" r:id="rId24"/>
    <p:sldId id="305" r:id="rId25"/>
    <p:sldId id="306" r:id="rId26"/>
    <p:sldId id="307" r:id="rId27"/>
    <p:sldId id="308" r:id="rId28"/>
    <p:sldId id="311" r:id="rId29"/>
    <p:sldId id="312" r:id="rId30"/>
    <p:sldId id="313" r:id="rId31"/>
    <p:sldId id="314" r:id="rId32"/>
    <p:sldId id="315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1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90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DC13D6-AE78-4D4E-AD01-1CC193A71394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2C46BC-749A-4E96-B31C-550ACE31DA8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EC7D-259F-4A5A-B64B-D6457FAF189E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D859-24E5-41D1-9386-6A9D77BD0C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EC7D-259F-4A5A-B64B-D6457FAF189E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D859-24E5-41D1-9386-6A9D77BD0C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EC7D-259F-4A5A-B64B-D6457FAF189E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D859-24E5-41D1-9386-6A9D77BD0C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EC7D-259F-4A5A-B64B-D6457FAF189E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D859-24E5-41D1-9386-6A9D77BD0C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EC7D-259F-4A5A-B64B-D6457FAF189E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D859-24E5-41D1-9386-6A9D77BD0C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EC7D-259F-4A5A-B64B-D6457FAF189E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D859-24E5-41D1-9386-6A9D77BD0C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EC7D-259F-4A5A-B64B-D6457FAF189E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D859-24E5-41D1-9386-6A9D77BD0C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EC7D-259F-4A5A-B64B-D6457FAF189E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D859-24E5-41D1-9386-6A9D77BD0C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EC7D-259F-4A5A-B64B-D6457FAF189E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D859-24E5-41D1-9386-6A9D77BD0C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EC7D-259F-4A5A-B64B-D6457FAF189E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D859-24E5-41D1-9386-6A9D77BD0C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EC7D-259F-4A5A-B64B-D6457FAF189E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D31D859-24E5-41D1-9386-6A9D77BD0C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8A2EC7D-259F-4A5A-B64B-D6457FAF189E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D31D859-24E5-41D1-9386-6A9D77BD0CC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9" y="2500306"/>
            <a:ext cx="85725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1. Основной инструмент </a:t>
            </a:r>
            <a:r>
              <a:rPr lang="ru-RU" sz="3200" dirty="0" err="1" smtClean="0"/>
              <a:t>керамиста</a:t>
            </a:r>
            <a:r>
              <a:rPr lang="ru-RU" sz="3200" dirty="0" smtClean="0"/>
              <a:t> при лепке из глины?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2357422" y="928670"/>
            <a:ext cx="485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Вопросы  кроссворда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alling-Cats - коп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84448" y="0"/>
            <a:ext cx="1975104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214282" y="2786058"/>
            <a:ext cx="29698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Падение кошки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:\кошки\nastroeniya-koshek-i-ix-pozy-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1643050"/>
            <a:ext cx="3857652" cy="45720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1500166" y="785794"/>
            <a:ext cx="63579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Расслабленная</a:t>
            </a:r>
            <a:r>
              <a:rPr lang="ru-RU" sz="4400" dirty="0" smtClean="0"/>
              <a:t> </a:t>
            </a:r>
            <a:r>
              <a:rPr lang="ru-RU" sz="3200" dirty="0" smtClean="0"/>
              <a:t>кошка</a:t>
            </a:r>
            <a:endParaRPr lang="ru-RU" sz="32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:\кошки\nastroeniya-koshek-i-ix-pozy-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2428868"/>
            <a:ext cx="3286148" cy="41434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2857488" y="857232"/>
            <a:ext cx="33575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Счастливая</a:t>
            </a:r>
            <a:r>
              <a:rPr lang="ru-RU" dirty="0" smtClean="0"/>
              <a:t> </a:t>
            </a:r>
            <a:r>
              <a:rPr lang="ru-RU" sz="3200" dirty="0" smtClean="0"/>
              <a:t>кошка</a:t>
            </a:r>
            <a:endParaRPr lang="ru-RU" sz="32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:\кошки\nastroeniya-koshek-i-ix-pozy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9" y="2285992"/>
            <a:ext cx="3500462" cy="42862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1643042" y="928670"/>
            <a:ext cx="6072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Сосредоточенная</a:t>
            </a:r>
            <a:r>
              <a:rPr lang="ru-RU" dirty="0" smtClean="0"/>
              <a:t> </a:t>
            </a:r>
            <a:r>
              <a:rPr lang="ru-RU" sz="3200" dirty="0" smtClean="0"/>
              <a:t>кошка</a:t>
            </a:r>
            <a:endParaRPr lang="ru-RU" sz="32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:\кошки\nastroeniya-koshek-i-ix-pozy-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2285992"/>
            <a:ext cx="3429024" cy="42148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1357290" y="1214422"/>
            <a:ext cx="6357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Опасливая кошка</a:t>
            </a:r>
            <a:endParaRPr lang="ru-RU" sz="32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:\кошки\nastroeniya-koshek-i-ix-pozy-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2857496"/>
            <a:ext cx="3214710" cy="3571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1357290" y="1500174"/>
            <a:ext cx="7215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Недовольная, злится</a:t>
            </a:r>
            <a:endParaRPr lang="ru-RU" sz="3200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:\кошки\1934385_cats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2928934"/>
            <a:ext cx="6072230" cy="3286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1071538" y="1071546"/>
            <a:ext cx="71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шаловливая</a:t>
            </a:r>
            <a:endParaRPr lang="ru-RU" sz="32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1071546"/>
            <a:ext cx="714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Для лепки  кошки нам понадобится кусочек глины</a:t>
            </a:r>
            <a:endParaRPr lang="ru-RU" sz="3200" dirty="0"/>
          </a:p>
        </p:txBody>
      </p:sp>
      <p:pic>
        <p:nvPicPr>
          <p:cNvPr id="2050" name="Picture 2" descr="C:\Users\Olga\Desktop\конкурс учитель года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2238342"/>
            <a:ext cx="3143272" cy="419102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1071546"/>
            <a:ext cx="71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Делим его на несколько частей</a:t>
            </a:r>
            <a:endParaRPr lang="ru-RU" sz="3200" dirty="0"/>
          </a:p>
        </p:txBody>
      </p:sp>
      <p:pic>
        <p:nvPicPr>
          <p:cNvPr id="4098" name="Picture 2" descr="C:\Users\Olga\Desktop\конкурс учитель года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2233674"/>
            <a:ext cx="3571900" cy="422590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1071546"/>
            <a:ext cx="714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Из большого куска катаем колбаску-туловище</a:t>
            </a:r>
            <a:endParaRPr lang="ru-RU" sz="3200" dirty="0"/>
          </a:p>
        </p:txBody>
      </p:sp>
      <p:pic>
        <p:nvPicPr>
          <p:cNvPr id="5122" name="Picture 2" descr="C:\Users\Olga\Desktop\конкурс учитель года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2119261"/>
            <a:ext cx="3357586" cy="447678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285992"/>
            <a:ext cx="864399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71700" lvl="4" indent="-342900"/>
            <a:r>
              <a:rPr lang="ru-RU" sz="3200" dirty="0" smtClean="0"/>
              <a:t>2. Передача пространственных характеристик изображаемого предмета художественными методами?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1071546"/>
            <a:ext cx="714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Для лап из маленьких шаров катаем форму морковки</a:t>
            </a:r>
            <a:endParaRPr lang="ru-RU" sz="3200" dirty="0"/>
          </a:p>
        </p:txBody>
      </p:sp>
      <p:pic>
        <p:nvPicPr>
          <p:cNvPr id="6146" name="Picture 2" descr="C:\Users\Olga\Desktop\конкурс учитель года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2214554"/>
            <a:ext cx="3321849" cy="442913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1071546"/>
            <a:ext cx="714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Зубочисткой рыхлим места соединения лап</a:t>
            </a:r>
            <a:endParaRPr lang="ru-RU" sz="3200" dirty="0"/>
          </a:p>
        </p:txBody>
      </p:sp>
      <p:pic>
        <p:nvPicPr>
          <p:cNvPr id="7170" name="Picture 2" descr="C:\Users\Olga\Desktop\конкурс учитель года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2119268"/>
            <a:ext cx="3286148" cy="438153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1071546"/>
            <a:ext cx="71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И смачиваем водой</a:t>
            </a:r>
            <a:endParaRPr lang="ru-RU" sz="3200" dirty="0"/>
          </a:p>
        </p:txBody>
      </p:sp>
      <p:pic>
        <p:nvPicPr>
          <p:cNvPr id="8194" name="Picture 2" descr="C:\Users\Olga\Desktop\конкурс учитель года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2428868"/>
            <a:ext cx="3178959" cy="423861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1071546"/>
            <a:ext cx="71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Подсоединяем лапы и сглаживаем </a:t>
            </a:r>
            <a:endParaRPr lang="ru-RU" sz="3200" dirty="0"/>
          </a:p>
        </p:txBody>
      </p:sp>
      <p:pic>
        <p:nvPicPr>
          <p:cNvPr id="9218" name="Picture 2" descr="C:\Users\Olga\Desktop\конкурс учитель года\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2428868"/>
            <a:ext cx="3178959" cy="423861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1071546"/>
            <a:ext cx="71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Кончики лап сгибаем</a:t>
            </a:r>
            <a:endParaRPr lang="ru-RU" sz="3200" dirty="0"/>
          </a:p>
        </p:txBody>
      </p:sp>
      <p:pic>
        <p:nvPicPr>
          <p:cNvPr id="10242" name="Picture 2" descr="C:\Users\Olga\Desktop\конкурс учитель года\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2071678"/>
            <a:ext cx="3339695" cy="445292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1071546"/>
            <a:ext cx="714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Рыхлим и смачиваем место подсоединения головы</a:t>
            </a:r>
            <a:endParaRPr lang="ru-RU" sz="3200" dirty="0"/>
          </a:p>
        </p:txBody>
      </p:sp>
      <p:pic>
        <p:nvPicPr>
          <p:cNvPr id="11266" name="Picture 2" descr="C:\Users\Olga\Desktop\конкурс учитель года\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9" y="2119260"/>
            <a:ext cx="3357586" cy="4476781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1071546"/>
            <a:ext cx="71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Подсоединяем голову</a:t>
            </a:r>
            <a:endParaRPr lang="ru-RU" sz="3200" dirty="0"/>
          </a:p>
        </p:txBody>
      </p:sp>
      <p:pic>
        <p:nvPicPr>
          <p:cNvPr id="12290" name="Picture 2" descr="C:\Users\Olga\Desktop\конкурс учитель года\9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2143116"/>
            <a:ext cx="3393273" cy="452436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1071546"/>
            <a:ext cx="714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Убираем лишнюю глину и приглаживаем</a:t>
            </a:r>
            <a:endParaRPr lang="ru-RU" sz="3200" dirty="0"/>
          </a:p>
        </p:txBody>
      </p:sp>
      <p:pic>
        <p:nvPicPr>
          <p:cNvPr id="13314" name="Picture 2" descr="C:\Users\Olga\Desktop\конкурс учитель года\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2143116"/>
            <a:ext cx="3268271" cy="435769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1071546"/>
            <a:ext cx="714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Делаем ушки в форме капли ,рыхлим место </a:t>
            </a:r>
            <a:r>
              <a:rPr lang="ru-RU" sz="3200" dirty="0" err="1" smtClean="0"/>
              <a:t>посоединения</a:t>
            </a:r>
            <a:endParaRPr lang="ru-RU" sz="3200" dirty="0"/>
          </a:p>
        </p:txBody>
      </p:sp>
      <p:pic>
        <p:nvPicPr>
          <p:cNvPr id="16386" name="Picture 2" descr="C:\Users\Olga\Desktop\конкурс учитель года\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2357430"/>
            <a:ext cx="3232538" cy="431005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1071546"/>
            <a:ext cx="714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Подсоединяем и с помощью кисти делаем ямки в ушах</a:t>
            </a:r>
            <a:endParaRPr lang="ru-RU" sz="3200" dirty="0"/>
          </a:p>
        </p:txBody>
      </p:sp>
      <p:pic>
        <p:nvPicPr>
          <p:cNvPr id="17410" name="Picture 2" descr="C:\Users\Olga\Desktop\конкурс учитель года\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2285992"/>
            <a:ext cx="3107527" cy="414336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571744"/>
            <a:ext cx="835824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71700" lvl="4" indent="-342900"/>
            <a:r>
              <a:rPr lang="ru-RU" sz="3200" dirty="0" smtClean="0"/>
              <a:t>3. Не придавали значения мастера (…….),делали потехи ради. Чаще лепили, чтобы порадовать детей?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1071546"/>
            <a:ext cx="714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Рыхлим место подсоединения хвоста , катаем колбаску</a:t>
            </a:r>
            <a:endParaRPr lang="ru-RU" sz="3200" dirty="0"/>
          </a:p>
        </p:txBody>
      </p:sp>
      <p:pic>
        <p:nvPicPr>
          <p:cNvPr id="18434" name="Picture 2" descr="C:\Users\Olga\Desktop\конкурс учитель года\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2214554"/>
            <a:ext cx="3339695" cy="445292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1071546"/>
            <a:ext cx="714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Подсоединяем хвост , глазки и </a:t>
            </a:r>
            <a:r>
              <a:rPr lang="ru-RU" sz="3200" dirty="0" err="1" smtClean="0"/>
              <a:t>нос,рисуем</a:t>
            </a:r>
            <a:r>
              <a:rPr lang="ru-RU" sz="3200" dirty="0" smtClean="0"/>
              <a:t> зубочисткой усы</a:t>
            </a:r>
            <a:endParaRPr lang="ru-RU" sz="3200" dirty="0"/>
          </a:p>
        </p:txBody>
      </p:sp>
      <p:pic>
        <p:nvPicPr>
          <p:cNvPr id="19458" name="Picture 2" descr="C:\Users\Olga\Desktop\конкурс учитель года\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2428868"/>
            <a:ext cx="3053948" cy="407193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1071546"/>
            <a:ext cx="71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Кот </a:t>
            </a:r>
            <a:r>
              <a:rPr lang="ru-RU" sz="3200" dirty="0" err="1" smtClean="0"/>
              <a:t>готов,оставляем</a:t>
            </a:r>
            <a:r>
              <a:rPr lang="ru-RU" sz="3200" dirty="0" smtClean="0"/>
              <a:t> сохнуть</a:t>
            </a:r>
            <a:endParaRPr lang="ru-RU" sz="3200" dirty="0"/>
          </a:p>
        </p:txBody>
      </p:sp>
      <p:pic>
        <p:nvPicPr>
          <p:cNvPr id="20482" name="Picture 2" descr="C:\Users\Olga\Desktop\конкурс учитель года\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2357430"/>
            <a:ext cx="3214692" cy="428625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000164" y="2428868"/>
            <a:ext cx="750099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0" lvl="8" indent="-342900"/>
            <a:r>
              <a:rPr lang="ru-RU" sz="3200" dirty="0" smtClean="0"/>
              <a:t>4.Древний русский народный духовный инструмент? 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690336"/>
            <a:ext cx="864399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sz="3200" dirty="0" smtClean="0"/>
              <a:t>5.Мелкозернистая осадочная горная порода, пылевидная в сухом состоянии, пластичная при увлажнении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143116"/>
            <a:ext cx="842968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400" dirty="0" smtClean="0">
              <a:solidFill>
                <a:srgbClr val="7030A0"/>
              </a:solidFill>
            </a:endParaRPr>
          </a:p>
          <a:p>
            <a:pPr algn="ctr"/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Сувенир «Забавные кошки</a:t>
            </a:r>
            <a:r>
              <a:rPr lang="ru-RU" sz="5400" dirty="0" smtClean="0">
                <a:solidFill>
                  <a:schemeClr val="accent1">
                    <a:lumMod val="75000"/>
                  </a:schemeClr>
                </a:solidFill>
              </a:rPr>
              <a:t>».</a:t>
            </a:r>
            <a:endParaRPr lang="ru-RU" sz="5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20435396">
            <a:off x="672320" y="103311"/>
            <a:ext cx="7429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«Кот наплакал»</a:t>
            </a:r>
            <a:endParaRPr lang="ru-RU" sz="4000" dirty="0"/>
          </a:p>
        </p:txBody>
      </p:sp>
      <p:pic>
        <p:nvPicPr>
          <p:cNvPr id="4" name="Рисунок 3" descr="580ed65501c4add54d56ddd2da0575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36" y="1500175"/>
            <a:ext cx="6429420" cy="34290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283" y="5929330"/>
            <a:ext cx="8929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 самом деле коты не плачут. Просто так говорят о малом количестве чего-нибудь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20467970">
            <a:off x="-146809" y="338316"/>
            <a:ext cx="82580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«Купить кота в мешке»</a:t>
            </a:r>
            <a:endParaRPr lang="ru-RU" sz="4000" dirty="0"/>
          </a:p>
        </p:txBody>
      </p:sp>
      <p:pic>
        <p:nvPicPr>
          <p:cNvPr id="3" name="Рисунок 2" descr="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488" y="1500174"/>
            <a:ext cx="5929354" cy="40719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57224" y="5786454"/>
            <a:ext cx="8001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Приобретать что- либо, не зная ничего о качестве и достоинствах приобретаемого.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20111805">
            <a:off x="-234885" y="1130566"/>
            <a:ext cx="7142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«Чует кошка, чье мясо съела».</a:t>
            </a:r>
            <a:endParaRPr lang="ru-RU" sz="3600" dirty="0"/>
          </a:p>
        </p:txBody>
      </p:sp>
      <p:pic>
        <p:nvPicPr>
          <p:cNvPr id="3" name="Рисунок 2" descr="65974842_9b8c4dc12b6c10bd9c781866750eabf2_8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868" y="1571612"/>
            <a:ext cx="5357850" cy="40719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472" y="5929330"/>
            <a:ext cx="7292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Провинился, но знает, что совсем скоро придется  ответить за это.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</TotalTime>
  <Words>225</Words>
  <Application>Microsoft Office PowerPoint</Application>
  <PresentationFormat>Экран (4:3)</PresentationFormat>
  <Paragraphs>37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занятия: сувенир «Забавные кошки»</dc:title>
  <dc:creator>0101</dc:creator>
  <cp:lastModifiedBy>Olga</cp:lastModifiedBy>
  <cp:revision>22</cp:revision>
  <dcterms:created xsi:type="dcterms:W3CDTF">2018-02-19T02:53:11Z</dcterms:created>
  <dcterms:modified xsi:type="dcterms:W3CDTF">2020-03-24T13:06:58Z</dcterms:modified>
</cp:coreProperties>
</file>